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30-10-2024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81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30-10-2024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036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30-10-2024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46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30-10-2024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512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30-10-2024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882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30-10-2024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873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30-10-2024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08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30-10-2024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010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30-10-2024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471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30-10-2024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291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30-10-2024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82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9425-BDF4-4E5E-9EDA-758213E0C612}" type="datetimeFigureOut">
              <a:rPr lang="es-CL" smtClean="0"/>
              <a:t>30-10-2024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442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587" y="974361"/>
            <a:ext cx="11017770" cy="926190"/>
          </a:xfrm>
        </p:spPr>
        <p:txBody>
          <a:bodyPr>
            <a:noAutofit/>
          </a:bodyPr>
          <a:lstStyle/>
          <a:p>
            <a:r>
              <a:rPr lang="es-C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Estimados apoderados:</a:t>
            </a:r>
            <a:br>
              <a:rPr lang="es-CL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Junto con saludar enviamos lectura correspondiente al Plan Lector n°5, el que se aplicará la semana del </a:t>
            </a:r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C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s-C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de noviembre.</a:t>
            </a:r>
            <a:br>
              <a:rPr lang="es-CL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forma de evaluar será una prueba escrita.</a:t>
            </a:r>
            <a:endParaRPr lang="es-C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41" y="98806"/>
            <a:ext cx="804096" cy="853963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2858749" y="224851"/>
            <a:ext cx="5940477" cy="7517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PLAN LECTOR N°5 - 2024</a:t>
            </a:r>
            <a:endParaRPr lang="es-CL" b="1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193557"/>
              </p:ext>
            </p:extLst>
          </p:nvPr>
        </p:nvGraphicFramePr>
        <p:xfrm>
          <a:off x="629586" y="1900546"/>
          <a:ext cx="10596432" cy="4021953"/>
        </p:xfrm>
        <a:graphic>
          <a:graphicData uri="http://schemas.openxmlformats.org/drawingml/2006/table">
            <a:tbl>
              <a:tblPr firstRow="1" firstCol="1" bandRow="1"/>
              <a:tblGrid>
                <a:gridCol w="2649374">
                  <a:extLst>
                    <a:ext uri="{9D8B030D-6E8A-4147-A177-3AD203B41FA5}">
                      <a16:colId xmlns:a16="http://schemas.microsoft.com/office/drawing/2014/main" val="1003924782"/>
                    </a:ext>
                  </a:extLst>
                </a:gridCol>
                <a:gridCol w="2648310">
                  <a:extLst>
                    <a:ext uri="{9D8B030D-6E8A-4147-A177-3AD203B41FA5}">
                      <a16:colId xmlns:a16="http://schemas.microsoft.com/office/drawing/2014/main" val="2629561998"/>
                    </a:ext>
                  </a:extLst>
                </a:gridCol>
                <a:gridCol w="2649374">
                  <a:extLst>
                    <a:ext uri="{9D8B030D-6E8A-4147-A177-3AD203B41FA5}">
                      <a16:colId xmlns:a16="http://schemas.microsoft.com/office/drawing/2014/main" val="2689227709"/>
                    </a:ext>
                  </a:extLst>
                </a:gridCol>
                <a:gridCol w="2649374">
                  <a:extLst>
                    <a:ext uri="{9D8B030D-6E8A-4147-A177-3AD203B41FA5}">
                      <a16:colId xmlns:a16="http://schemas.microsoft.com/office/drawing/2014/main" val="1332766031"/>
                    </a:ext>
                  </a:extLst>
                </a:gridCol>
              </a:tblGrid>
              <a:tr h="309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Curso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Lectura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Autor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Fecha de aplicación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447106"/>
                  </a:ext>
                </a:extLst>
              </a:tr>
              <a:tr h="30938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7° básico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 caso del futbolista enmascarado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Carlos Schlaen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7°A: 8 de noviembre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397456"/>
                  </a:ext>
                </a:extLst>
              </a:tr>
              <a:tr h="30938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7°B:8 de noviembre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526577"/>
                  </a:ext>
                </a:extLst>
              </a:tr>
              <a:tr h="30938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8° básico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 asesinato de la profesora de lengua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Jordi Sierra I Fabra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8°A:7 de noviembre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540076"/>
                  </a:ext>
                </a:extLst>
              </a:tr>
              <a:tr h="30938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8°B:7 de noviembre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731849"/>
                  </a:ext>
                </a:extLst>
              </a:tr>
              <a:tr h="30938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I° medio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Viaje al centro de la tierra</a:t>
                      </a:r>
                      <a:endParaRPr lang="es-C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Julio Verne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I°A:7 de noviembre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705100"/>
                  </a:ext>
                </a:extLst>
              </a:tr>
              <a:tr h="30938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I°B:7 de noviembre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586001"/>
                  </a:ext>
                </a:extLst>
              </a:tr>
              <a:tr h="30938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II° medio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Romeo y Julieta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Williams Shakespeare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II°A:8 de noviembre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307434"/>
                  </a:ext>
                </a:extLst>
              </a:tr>
              <a:tr h="30938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II°B:6 de noviembre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534388"/>
                  </a:ext>
                </a:extLst>
              </a:tr>
              <a:tr h="30938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III° medio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Elegí vivir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Daniela García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III°A:4 de noviembre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4575900"/>
                  </a:ext>
                </a:extLst>
              </a:tr>
              <a:tr h="30938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III°B:4 de noviembre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359341"/>
                  </a:ext>
                </a:extLst>
              </a:tr>
              <a:tr h="30938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IV° medio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 Alquimista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Paulo Coelho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IV°A:5 de noviembre</a:t>
                      </a:r>
                      <a:endParaRPr lang="es-C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4580185"/>
                  </a:ext>
                </a:extLst>
              </a:tr>
              <a:tr h="30938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E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IV°B:4 de noviembre</a:t>
                      </a:r>
                      <a:endParaRPr lang="es-C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973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7749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144</Words>
  <Application>Microsoft Office PowerPoint</Application>
  <PresentationFormat>Panorámica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Tema de Office</vt:lpstr>
      <vt:lpstr>Estimados apoderados: Junto con saludar enviamos lectura correspondiente al Plan Lector n°5, el que se aplicará la semana del 4 al 8 de noviembre. La forma de evaluar será una prueba escrita.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LECTOR 4 - 2024</dc:title>
  <dc:creator>PAULA NUÑEZ MIRANDA</dc:creator>
  <cp:lastModifiedBy>Cecilia</cp:lastModifiedBy>
  <cp:revision>18</cp:revision>
  <dcterms:created xsi:type="dcterms:W3CDTF">2024-09-09T18:04:56Z</dcterms:created>
  <dcterms:modified xsi:type="dcterms:W3CDTF">2024-10-30T12:19:41Z</dcterms:modified>
</cp:coreProperties>
</file>